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35" autoAdjust="0"/>
    <p:restoredTop sz="86318" autoAdjust="0"/>
  </p:normalViewPr>
  <p:slideViewPr>
    <p:cSldViewPr>
      <p:cViewPr varScale="1">
        <p:scale>
          <a:sx n="70" d="100"/>
          <a:sy n="70" d="100"/>
        </p:scale>
        <p:origin x="-1192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652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3511F5C-983A-4195-B504-AC197EA789EE}" type="datetimeFigureOut">
              <a:rPr lang="en-US" smtClean="0"/>
              <a:pPr/>
              <a:t>13-05-02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D15F5AC-D1C7-42E3-92A0-204496550A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533400" y="2743200"/>
            <a:ext cx="8001000" cy="2971800"/>
          </a:xfrm>
        </p:spPr>
        <p:txBody>
          <a:bodyPr>
            <a:noAutofit/>
          </a:bodyPr>
          <a:lstStyle/>
          <a:p>
            <a:r>
              <a:rPr lang="en-US" sz="2800" dirty="0" smtClean="0"/>
              <a:t>Essential Question</a:t>
            </a:r>
          </a:p>
          <a:p>
            <a:endParaRPr lang="en-US" sz="2800" dirty="0" smtClean="0"/>
          </a:p>
          <a:p>
            <a:r>
              <a:rPr lang="en-US" sz="2800" dirty="0" smtClean="0"/>
              <a:t>How do different invertebrate phyla carry out life functions?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29.2</a:t>
            </a:r>
            <a:br>
              <a:rPr lang="en-US" dirty="0" smtClean="0"/>
            </a:br>
            <a:r>
              <a:rPr lang="en-US" dirty="0" smtClean="0"/>
              <a:t>Form and Function in Invertebrates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Movement and Support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Invertebrates have one of three kinds of skeletal systems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hydrostatic skeletons – skeleton based on a fluid-filled body that supports the muscles; worms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Exoskeletons – external skeleton made of chitin which supports muscles; arthropods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Endoskeletons- structural support inside of body made of calcified plates; echinoderms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Sexual Reproduction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Most invertebrates reproduce sexually during at least one part of their life cycle.</a:t>
            </a:r>
          </a:p>
          <a:p>
            <a:r>
              <a:rPr lang="en-US" dirty="0" smtClean="0"/>
              <a:t>Sexual reproduction maintains genetic diversity by allowing for new combinations of genes</a:t>
            </a:r>
          </a:p>
          <a:p>
            <a:r>
              <a:rPr lang="en-US" dirty="0" smtClean="0"/>
              <a:t>Meiosis - fusion of haploid gametes during fertilization to form diploid zygote</a:t>
            </a:r>
          </a:p>
          <a:p>
            <a:r>
              <a:rPr lang="en-US" dirty="0" smtClean="0"/>
              <a:t>Zygote undergoes mitosis and develops into animal by differentiation</a:t>
            </a:r>
          </a:p>
          <a:p>
            <a:r>
              <a:rPr lang="en-US" dirty="0" smtClean="0"/>
              <a:t>Most invertebrates have separate sexes.</a:t>
            </a:r>
          </a:p>
          <a:p>
            <a:r>
              <a:rPr lang="en-US" dirty="0" smtClean="0"/>
              <a:t>Some animals like the flatworm are hermaphrodites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Asexual Reproduction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Zygote divides by mitosis after fertilization to grow into multicellular individuals.</a:t>
            </a:r>
          </a:p>
          <a:p>
            <a:r>
              <a:rPr lang="en-US" dirty="0" smtClean="0"/>
              <a:t>Offspring are identical to adults</a:t>
            </a:r>
          </a:p>
          <a:p>
            <a:r>
              <a:rPr lang="en-US" dirty="0" smtClean="0"/>
              <a:t>Involves diploid cells</a:t>
            </a:r>
          </a:p>
          <a:p>
            <a:r>
              <a:rPr lang="en-US" dirty="0" smtClean="0"/>
              <a:t>allows animals to increase its numbers rapidly</a:t>
            </a:r>
          </a:p>
          <a:p>
            <a:r>
              <a:rPr lang="en-US" dirty="0" smtClean="0"/>
              <a:t>Exact copy of original cell</a:t>
            </a:r>
          </a:p>
          <a:p>
            <a:r>
              <a:rPr lang="en-US" dirty="0" smtClean="0"/>
              <a:t>Includes budding and mitosis (division in two)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Internal and External Fertilization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External – eggs are fertilized </a:t>
            </a:r>
            <a:r>
              <a:rPr lang="en-US" b="1" dirty="0" smtClean="0"/>
              <a:t>outside</a:t>
            </a:r>
            <a:r>
              <a:rPr lang="en-US" dirty="0" smtClean="0"/>
              <a:t> of females body</a:t>
            </a:r>
          </a:p>
          <a:p>
            <a:r>
              <a:rPr lang="en-US" dirty="0" smtClean="0"/>
              <a:t>Internal – eggs are fertilized </a:t>
            </a:r>
            <a:r>
              <a:rPr lang="en-US" b="1" dirty="0" smtClean="0"/>
              <a:t>inside</a:t>
            </a:r>
            <a:r>
              <a:rPr lang="en-US" dirty="0" smtClean="0"/>
              <a:t> of females body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Feeding and Digestion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Simplest animals digest food by intracellular digestion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food digested inside cells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Sponges ingest food in archaeocytes which pass into other cells by diffusion</a:t>
            </a:r>
          </a:p>
          <a:p>
            <a:r>
              <a:rPr lang="en-US" dirty="0" smtClean="0"/>
              <a:t>More complex invertebrates use extracellular digestion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food broken down outside cells in a digestive cavity or tract and then absorbed into the body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Mollusks, annelids, arthropods, echinoderms</a:t>
            </a:r>
          </a:p>
          <a:p>
            <a:r>
              <a:rPr lang="en-US" dirty="0" smtClean="0"/>
              <a:t>Flatworms and cnidarians use both processes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 of Extracellular Digestion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Simplest animals such as cnidarians and flatworms ingest and expel food through a single opening</a:t>
            </a:r>
          </a:p>
          <a:p>
            <a:r>
              <a:rPr lang="en-US" dirty="0" smtClean="0"/>
              <a:t>Digested food then diffuses to cell throughout body</a:t>
            </a:r>
          </a:p>
          <a:p>
            <a:r>
              <a:rPr lang="en-US" dirty="0" smtClean="0"/>
              <a:t>More complex animals digest food in a tube called a digestive tract</a:t>
            </a:r>
          </a:p>
          <a:p>
            <a:r>
              <a:rPr lang="en-US" dirty="0" smtClean="0"/>
              <a:t>One-way digestive tract is characteristic of roundworms, annelids, mollusks, arthropods, and echinoderms</a:t>
            </a:r>
          </a:p>
          <a:p>
            <a:r>
              <a:rPr lang="en-US" dirty="0" smtClean="0"/>
              <a:t>Food enters through mouth and waste leave through anus</a:t>
            </a:r>
          </a:p>
          <a:p>
            <a:r>
              <a:rPr lang="en-US" dirty="0" smtClean="0"/>
              <a:t>Specialization allows animals to process food more efficiently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Respiration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Respiratory organs have large surface area that are in contact with air or water.</a:t>
            </a:r>
          </a:p>
          <a:p>
            <a:r>
              <a:rPr lang="en-US" dirty="0" smtClean="0"/>
              <a:t>Surfaces must be moist so diffusion to occur</a:t>
            </a:r>
          </a:p>
          <a:p>
            <a:r>
              <a:rPr lang="en-US" dirty="0" smtClean="0"/>
              <a:t>More surface exposed to environment = greater amount of gas exchange that can occur</a:t>
            </a:r>
          </a:p>
          <a:p>
            <a:r>
              <a:rPr lang="en-US" dirty="0" smtClean="0"/>
              <a:t>Cnidarians and flatworms use diffusion</a:t>
            </a:r>
          </a:p>
          <a:p>
            <a:r>
              <a:rPr lang="en-US" dirty="0" smtClean="0"/>
              <a:t>Aquatic invertebrates like mollusks use gills that bring blood closer to surface for gas exchange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Terrestrial invertebrates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Snails have surfaces covered by mucous membranes which reduces water loss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Spiders have book lungs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Insects have tracheal tubes and air enters through spiracles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Open circulatory system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blood is partially contained within a system of blood vessels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Blood comes into direct contact with tissues and is pumped into system of sinuses that makes its way back to the heart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Found in most mollusks (except octopus)  and arthropods</a:t>
            </a:r>
          </a:p>
          <a:p>
            <a:r>
              <a:rPr lang="en-US" dirty="0" smtClean="0"/>
              <a:t>Closed circulatory system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Heart  or heart-like organ forces blood through blood vessels 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Blood stays in vessels and diffuses into tissues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More efficient than open system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Characteristic of larger more active animals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Found in annelids and some mollusks (octopus)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Excretion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97552"/>
          </a:xfrm>
        </p:spPr>
        <p:txBody>
          <a:bodyPr>
            <a:noAutofit/>
          </a:bodyPr>
          <a:lstStyle/>
          <a:p>
            <a:r>
              <a:rPr lang="en-US" sz="2800" dirty="0" smtClean="0"/>
              <a:t>Animals must get rid of a byproduct of cellular respiration – ammonia</a:t>
            </a:r>
          </a:p>
          <a:p>
            <a:r>
              <a:rPr lang="en-US" sz="2800" dirty="0" smtClean="0"/>
              <a:t>Must also have way to control the amount of water in tissues</a:t>
            </a:r>
          </a:p>
          <a:p>
            <a:r>
              <a:rPr lang="en-US" sz="2800" dirty="0" smtClean="0"/>
              <a:t>Aquatic invertebrates – ammonia diffuses from body tissues into surrounding water</a:t>
            </a:r>
          </a:p>
          <a:p>
            <a:r>
              <a:rPr lang="en-US" sz="2800" dirty="0" smtClean="0"/>
              <a:t>Flatworms use a system of flame cells to eliminate excess water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Terrestrial invertebrates must conserve water while removing wastes</a:t>
            </a:r>
          </a:p>
          <a:p>
            <a:r>
              <a:rPr lang="en-US" sz="2400" dirty="0" smtClean="0"/>
              <a:t>Animals convert ammonia into urea and is eliminated as urine</a:t>
            </a:r>
          </a:p>
          <a:p>
            <a:r>
              <a:rPr lang="en-US" sz="2400" dirty="0" smtClean="0"/>
              <a:t>Some insects and arachnids use Malpighian tubules to capture ammonia and excrete it as uric acid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trends in evolution of nervous system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2B283-4CC4-48AA-9616-3FF3BDB92FD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Centralization – nerve nets consist of nerve cells that form a net-like arrangement throughout the body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Flatworms have ganglia in their head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Cephalopods have ganglia organized into a brain that coordinates the nervous system</a:t>
            </a:r>
          </a:p>
          <a:p>
            <a:r>
              <a:rPr lang="en-US" dirty="0" smtClean="0"/>
              <a:t>Cephalization – concentration of nervous tissue and organs in one end of the body</a:t>
            </a:r>
          </a:p>
          <a:p>
            <a:r>
              <a:rPr lang="en-US" dirty="0" smtClean="0"/>
              <a:t>Specialization – the more complex animals the more developed sense organs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Flatworms have simple eyespots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Insects have  compound eyes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270CBB8E85EE8499A329199B98772F0" ma:contentTypeVersion="0" ma:contentTypeDescription="Create a new document." ma:contentTypeScope="" ma:versionID="23553a4f8a2fd58f8fd9231ba24e9584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6167CB3-C46B-4F84-8F9F-B3444835304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FB9AA71-81F7-4733-9AAD-EB08959C19B8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0821ACA-799A-4D7A-A539-C53D29814A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672</Words>
  <Application>Microsoft Macintosh PowerPoint</Application>
  <PresentationFormat>On-screen Show (4:3)</PresentationFormat>
  <Paragraphs>91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Civic</vt:lpstr>
      <vt:lpstr>29.2 Form and Function in Invertebrates</vt:lpstr>
      <vt:lpstr>Feeding and Digestion</vt:lpstr>
      <vt:lpstr>Patterns of Extracellular Digestion</vt:lpstr>
      <vt:lpstr>Respiration</vt:lpstr>
      <vt:lpstr>PowerPoint Presentation</vt:lpstr>
      <vt:lpstr>Circulation</vt:lpstr>
      <vt:lpstr>Excretion</vt:lpstr>
      <vt:lpstr>PowerPoint Presentation</vt:lpstr>
      <vt:lpstr>Three trends in evolution of nervous system</vt:lpstr>
      <vt:lpstr>Movement and Support</vt:lpstr>
      <vt:lpstr>Sexual Reproduction</vt:lpstr>
      <vt:lpstr>Asexual Reproduction</vt:lpstr>
      <vt:lpstr>Internal and External Fertilization</vt:lpstr>
    </vt:vector>
  </TitlesOfParts>
  <Company>Greenville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29.2 Form and Function in Invertebrates</dc:title>
  <dc:creator>mlrussel</dc:creator>
  <cp:lastModifiedBy>Theresa Kwan</cp:lastModifiedBy>
  <cp:revision>5</cp:revision>
  <dcterms:created xsi:type="dcterms:W3CDTF">2011-03-30T14:09:01Z</dcterms:created>
  <dcterms:modified xsi:type="dcterms:W3CDTF">2013-05-02T21:14:43Z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0x0101002270CBB8E85EE8499A329199B98772F0</vt:lpwstr>
  </property>
</Properties>
</file>